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58952" y="5669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0" spc="350">
                <a:solidFill>
                  <a:srgbClr val="666666"/>
                </a:solidFill>
                <a:latin typeface="맑은 고딕"/>
              </a:rPr>
              <a:t>한국고등학교 · 물리학 · 2학년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5695" y="548640"/>
            <a:ext cx="1527048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300" b="0">
                <a:solidFill>
                  <a:srgbClr val="999999"/>
                </a:solidFill>
                <a:latin typeface="Consolas"/>
              </a:rPr>
              <a:t>01 / 04</a:t>
            </a:r>
          </a:p>
        </p:txBody>
      </p:sp>
      <p:sp>
        <p:nvSpPr>
          <p:cNvPr id="5" name="Rectangle 4"/>
          <p:cNvSpPr/>
          <p:nvPr/>
        </p:nvSpPr>
        <p:spPr>
          <a:xfrm>
            <a:off x="758952" y="987552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22376" y="1783080"/>
            <a:ext cx="10698480" cy="2194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6000" b="1">
                <a:solidFill>
                  <a:srgbClr val="101010"/>
                </a:solidFill>
                <a:latin typeface="맑은 고딕"/>
              </a:rPr>
              <a:t>수업 제목을 입력하세요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063240"/>
            <a:ext cx="100584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900" b="0">
                <a:solidFill>
                  <a:srgbClr val="666666"/>
                </a:solidFill>
                <a:latin typeface="맑은 고딕"/>
              </a:rPr>
              <a:t>부제 또는 단원명 · 차시 정보를 입력하세요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758952" y="4434840"/>
            <a:ext cx="1143000" cy="91440"/>
          </a:xfrm>
          <a:prstGeom prst="rect">
            <a:avLst/>
          </a:prstGeom>
          <a:solidFill>
            <a:srgbClr val="E844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58952" y="5943600"/>
            <a:ext cx="8229600" cy="365760"/>
          </a:xfrm>
          <a:prstGeom prst="rect">
            <a:avLst/>
          </a:prstGeom>
          <a:noFill/>
        </p:spPr>
        <p:txBody>
          <a:bodyPr wrap="none" lIns="0" rIns="0" tIns="0" bIns="0">
            <a:spAutoFit/>
          </a:bodyPr>
          <a:lstStyle/>
          <a:p>
            <a:r>
              <a:rPr sz="1500" b="1">
                <a:solidFill>
                  <a:srgbClr val="101010"/>
                </a:solidFill>
                <a:latin typeface="맑은 고딕"/>
              </a:rPr>
              <a:t>김선생님</a:t>
            </a:r>
            <a:r>
              <a:rPr sz="1500">
                <a:solidFill>
                  <a:srgbClr val="666666"/>
                </a:solidFill>
                <a:latin typeface="맑은 고딕"/>
              </a:rPr>
              <a:t>  ·  2026년    월    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58952" y="5669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0" spc="350">
                <a:solidFill>
                  <a:srgbClr val="666666"/>
                </a:solidFill>
                <a:latin typeface="맑은 고딕"/>
              </a:rPr>
              <a:t>학습목표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5695" y="548640"/>
            <a:ext cx="1527048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300" b="0">
                <a:solidFill>
                  <a:srgbClr val="999999"/>
                </a:solidFill>
                <a:latin typeface="Consolas"/>
              </a:rPr>
              <a:t>02 / 04</a:t>
            </a:r>
          </a:p>
        </p:txBody>
      </p:sp>
      <p:sp>
        <p:nvSpPr>
          <p:cNvPr id="5" name="Rectangle 4"/>
          <p:cNvSpPr/>
          <p:nvPr/>
        </p:nvSpPr>
        <p:spPr>
          <a:xfrm>
            <a:off x="758952" y="987552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325880"/>
            <a:ext cx="8229600" cy="7772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  <a:latin typeface="맑은 고딕"/>
              </a:rPr>
              <a:t>오늘의 학습목표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8952" y="2606040"/>
            <a:ext cx="82296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E8442E"/>
                </a:solidFill>
                <a:latin typeface="Consolas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4792" y="2587752"/>
            <a:ext cx="932688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100" b="0">
                <a:solidFill>
                  <a:srgbClr val="101010"/>
                </a:solidFill>
                <a:latin typeface="맑은 고딕"/>
              </a:rPr>
              <a:t>학습목표를 입력하세요</a:t>
            </a:r>
          </a:p>
        </p:txBody>
      </p:sp>
      <p:sp>
        <p:nvSpPr>
          <p:cNvPr id="9" name="Rectangle 8"/>
          <p:cNvSpPr/>
          <p:nvPr/>
        </p:nvSpPr>
        <p:spPr>
          <a:xfrm>
            <a:off x="758952" y="3383280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58952" y="3776472"/>
            <a:ext cx="82296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E8442E"/>
                </a:solidFill>
                <a:latin typeface="Consolas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64792" y="3758184"/>
            <a:ext cx="932688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100" b="0">
                <a:solidFill>
                  <a:srgbClr val="101010"/>
                </a:solidFill>
                <a:latin typeface="맑은 고딕"/>
              </a:rPr>
              <a:t>학습목표를 입력하세요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8952" y="4553712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58952" y="4946904"/>
            <a:ext cx="82296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E8442E"/>
                </a:solidFill>
                <a:latin typeface="Consolas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64792" y="4928616"/>
            <a:ext cx="932688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100" b="0">
                <a:solidFill>
                  <a:srgbClr val="101010"/>
                </a:solidFill>
                <a:latin typeface="맑은 고딕"/>
              </a:rPr>
              <a:t>학습목표를 입력하세요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8952" y="5724144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58952" y="5669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0" spc="350">
                <a:solidFill>
                  <a:srgbClr val="666666"/>
                </a:solidFill>
                <a:latin typeface="맑은 고딕"/>
              </a:rPr>
              <a:t>본문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5695" y="548640"/>
            <a:ext cx="1527048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300" b="0">
                <a:solidFill>
                  <a:srgbClr val="999999"/>
                </a:solidFill>
                <a:latin typeface="Consolas"/>
              </a:rPr>
              <a:t>03 / 04</a:t>
            </a:r>
          </a:p>
        </p:txBody>
      </p:sp>
      <p:sp>
        <p:nvSpPr>
          <p:cNvPr id="5" name="Rectangle 4"/>
          <p:cNvSpPr/>
          <p:nvPr/>
        </p:nvSpPr>
        <p:spPr>
          <a:xfrm>
            <a:off x="758952" y="987552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325880"/>
            <a:ext cx="4937760" cy="1463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101010"/>
                </a:solidFill>
                <a:latin typeface="맑은 고딕"/>
              </a:rPr>
              <a:t>소제목을 입력하세요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8952" y="2743200"/>
            <a:ext cx="4754880" cy="32918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>
              <a:spcAft>
                <a:spcPts val="2000"/>
              </a:spcAft>
            </a:pPr>
            <a:r>
              <a:rPr sz="1800" b="1">
                <a:solidFill>
                  <a:srgbClr val="E8442E"/>
                </a:solidFill>
                <a:latin typeface="맑은 고딕"/>
              </a:rPr>
              <a:t>— </a:t>
            </a:r>
            <a:r>
              <a:rPr sz="1800">
                <a:solidFill>
                  <a:srgbClr val="101010"/>
                </a:solidFill>
                <a:latin typeface="맑은 고딕"/>
              </a:rPr>
              <a:t>내용을 입력하세요</a:t>
            </a:r>
          </a:p>
          <a:p>
            <a:pPr>
              <a:spcAft>
                <a:spcPts val="2000"/>
              </a:spcAft>
            </a:pPr>
            <a:r>
              <a:rPr sz="1800" b="1">
                <a:solidFill>
                  <a:srgbClr val="E8442E"/>
                </a:solidFill>
                <a:latin typeface="맑은 고딕"/>
              </a:rPr>
              <a:t>— </a:t>
            </a:r>
            <a:r>
              <a:rPr sz="1800">
                <a:solidFill>
                  <a:srgbClr val="101010"/>
                </a:solidFill>
                <a:latin typeface="맑은 고딕"/>
              </a:rPr>
              <a:t>내용을 입력하세요</a:t>
            </a:r>
          </a:p>
          <a:p>
            <a:pPr>
              <a:spcAft>
                <a:spcPts val="2000"/>
              </a:spcAft>
            </a:pPr>
            <a:r>
              <a:rPr sz="1800" b="1">
                <a:solidFill>
                  <a:srgbClr val="E8442E"/>
                </a:solidFill>
                <a:latin typeface="맑은 고딕"/>
              </a:rPr>
              <a:t>— </a:t>
            </a:r>
            <a:r>
              <a:rPr sz="1800">
                <a:solidFill>
                  <a:srgbClr val="101010"/>
                </a:solidFill>
                <a:latin typeface="맑은 고딕"/>
              </a:rPr>
              <a:t>내용을 입력하세요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6035040" y="1417320"/>
            <a:ext cx="5394960" cy="4480560"/>
          </a:xfrm>
          <a:prstGeom prst="rect">
            <a:avLst/>
          </a:prstGeom>
          <a:solidFill>
            <a:srgbClr val="FAFAFA"/>
          </a:solidFill>
          <a:ln w="12700">
            <a:solidFill>
              <a:srgbClr val="E3E3E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>
                <a:solidFill>
                  <a:srgbClr val="999999"/>
                </a:solidFill>
                <a:latin typeface="맑은 고딕"/>
              </a:rPr>
              <a:t>시각 자료 영역</a:t>
            </a:r>
            <a:br/>
            <a:r>
              <a:rPr sz="1400">
                <a:solidFill>
                  <a:srgbClr val="999999"/>
                </a:solidFill>
                <a:latin typeface="맑은 고딕"/>
              </a:rPr>
              <a:t>(사진 · 그림 · 그래프)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8952" y="6035040"/>
            <a:ext cx="822960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0">
                <a:solidFill>
                  <a:srgbClr val="666666"/>
                </a:solidFill>
                <a:latin typeface="맑은 고딕"/>
              </a:rPr>
              <a:t>한국고등학교 · 물리학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58952" y="5669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0" spc="350">
                <a:solidFill>
                  <a:srgbClr val="666666"/>
                </a:solidFill>
                <a:latin typeface="맑은 고딕"/>
              </a:rPr>
              <a:t>정리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5695" y="548640"/>
            <a:ext cx="1527048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300" b="0">
                <a:solidFill>
                  <a:srgbClr val="999999"/>
                </a:solidFill>
                <a:latin typeface="Consolas"/>
              </a:rPr>
              <a:t>04 / 04</a:t>
            </a:r>
          </a:p>
        </p:txBody>
      </p:sp>
      <p:sp>
        <p:nvSpPr>
          <p:cNvPr id="5" name="Rectangle 4"/>
          <p:cNvSpPr/>
          <p:nvPr/>
        </p:nvSpPr>
        <p:spPr>
          <a:xfrm>
            <a:off x="758952" y="987552"/>
            <a:ext cx="10673791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325880"/>
            <a:ext cx="8229600" cy="7772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  <a:latin typeface="맑은 고딕"/>
              </a:rPr>
              <a:t>오늘의 정리</a:t>
            </a:r>
          </a:p>
        </p:txBody>
      </p:sp>
      <p:sp>
        <p:nvSpPr>
          <p:cNvPr id="7" name="Rectangle 6"/>
          <p:cNvSpPr/>
          <p:nvPr/>
        </p:nvSpPr>
        <p:spPr>
          <a:xfrm>
            <a:off x="758952" y="2514600"/>
            <a:ext cx="91440" cy="1051560"/>
          </a:xfrm>
          <a:prstGeom prst="rect">
            <a:avLst/>
          </a:prstGeom>
          <a:solidFill>
            <a:srgbClr val="E844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70432" y="2560320"/>
            <a:ext cx="10241280" cy="10972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700" b="1">
                <a:solidFill>
                  <a:srgbClr val="101010"/>
                </a:solidFill>
                <a:latin typeface="맑은 고딕"/>
              </a:rPr>
              <a:t>오늘 배운 것을 한 문장으로 정리해 보세요</a:t>
            </a:r>
          </a:p>
        </p:txBody>
      </p:sp>
      <p:sp>
        <p:nvSpPr>
          <p:cNvPr id="9" name="Rectangle 8"/>
          <p:cNvSpPr/>
          <p:nvPr/>
        </p:nvSpPr>
        <p:spPr>
          <a:xfrm>
            <a:off x="758952" y="4160520"/>
            <a:ext cx="4754880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58952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1" spc="200">
                <a:solidFill>
                  <a:srgbClr val="E8442E"/>
                </a:solidFill>
                <a:latin typeface="Consolas"/>
              </a:rPr>
              <a:t>확인 질문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" y="4892040"/>
            <a:ext cx="475488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0">
                <a:solidFill>
                  <a:srgbClr val="101010"/>
                </a:solidFill>
                <a:latin typeface="맑은 고딕"/>
              </a:rPr>
              <a:t>확인 질문을 입력하세요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45352" y="4160520"/>
            <a:ext cx="4754880" cy="9525"/>
          </a:xfrm>
          <a:prstGeom prst="rect">
            <a:avLst/>
          </a:prstGeom>
          <a:solidFill>
            <a:srgbClr val="E3E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45352" y="4389120"/>
            <a:ext cx="274320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 b="1" spc="200">
                <a:solidFill>
                  <a:srgbClr val="E8442E"/>
                </a:solidFill>
                <a:latin typeface="Consolas"/>
              </a:rPr>
              <a:t>다음 차시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45352" y="4892040"/>
            <a:ext cx="475488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0">
                <a:solidFill>
                  <a:srgbClr val="101010"/>
                </a:solidFill>
                <a:latin typeface="맑은 고딕"/>
              </a:rPr>
              <a:t>다음 시간 내용을 입력하세요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